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7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 Scriv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89" autoAdjust="0"/>
  </p:normalViewPr>
  <p:slideViewPr>
    <p:cSldViewPr snapToGrid="0">
      <p:cViewPr varScale="1">
        <p:scale>
          <a:sx n="116" d="100"/>
          <a:sy n="116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Juju est chaud donc il le fait :p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7788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>Introduction : Description de chaque membre, description de l’idée de base, c’est quoi le sous-bock connecté? Qu’est-ce qu’on voulait en faire? Les premières idées…. (Juju est chaud si y’a personne)</a:t>
            </a:r>
          </a:p>
          <a:p>
            <a:pPr lvl="0">
              <a:spcBef>
                <a:spcPts val="0"/>
              </a:spcBef>
              <a:buNone/>
            </a:pP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/>
            </a:r>
            <a:b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</a:b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>Partie I : Description des maquettes, de l’organisation, de la répartition de chacun dans le projet, description des outils (software) utilisés (Cordova, Gtihub ..) et dire pourquoi ont les a utilisé… (scot, alan)</a:t>
            </a:r>
          </a:p>
          <a:p>
            <a:pPr lvl="0">
              <a:spcBef>
                <a:spcPts val="0"/>
              </a:spcBef>
              <a:buNone/>
            </a:pP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/>
            </a:r>
            <a:b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</a:b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>Partie II : Description matérielle (hardware) utilisés, carte arduino, bluetooth, l’electronique utilisé, remercier Mercier ! (julien, didi)</a:t>
            </a:r>
          </a:p>
          <a:p>
            <a:pPr lvl="0">
              <a:spcBef>
                <a:spcPts val="0"/>
              </a:spcBef>
              <a:buNone/>
            </a:pP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/>
            </a:r>
            <a:b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</a:b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>Partie III :Description de l’organisation du code, de l’algo…, décrire les premières idées (drafts, tabs, design…) et pourquoi on les a changé (scot, alan, julien, didi)</a:t>
            </a:r>
          </a:p>
          <a:p>
            <a:pPr lvl="0">
              <a:spcBef>
                <a:spcPts val="0"/>
              </a:spcBef>
              <a:buNone/>
            </a:pP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/>
            </a:r>
            <a:b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</a:b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>Partie IV : Description des pages de notre application (démo directe), essayé de prendre du temps dessus, description détaillée (julien, didi, scot, alan)</a:t>
            </a:r>
          </a:p>
          <a:p>
            <a:pPr lvl="0">
              <a:spcBef>
                <a:spcPts val="0"/>
              </a:spcBef>
              <a:buNone/>
            </a:pP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/>
            </a:r>
            <a:b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</a:b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>Partie V : Démo directe de la création d’un cocktail(julien, didi, scot, alan)</a:t>
            </a:r>
          </a:p>
          <a:p>
            <a:pPr lvl="0">
              <a:spcBef>
                <a:spcPts val="0"/>
              </a:spcBef>
              <a:buNone/>
            </a:pP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/>
            </a:r>
            <a:b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</a:b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>Conclustion : amélioration, futures idées, auto-entrepreneur… start-up EASY MONEY $$$$$$$$(Jack, bobby, bill, bryan ) demander à lhommeau pour continuer le projet l’année prochaine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500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650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245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97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27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1100" dirty="0" smtClean="0">
                <a:solidFill>
                  <a:srgbClr val="373E4D"/>
                </a:solidFill>
                <a:highlight>
                  <a:srgbClr val="FEFEFE"/>
                </a:highlight>
              </a:rPr>
              <a:t>Introduction : Description de chaque membre, description de l’idée de base, c’est quoi le sous-bock connecté? Qu’est-ce qu’on voulait en faire? Les premières idées…. (Juju est chaud si y’a personne)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23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62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53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fr" dirty="0" smtClean="0"/>
              <a:t>achat d’une carte arduino + balance-&gt; demontage de la balance afin d’analyser son fonctionnement (juju)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 dirty="0" smtClean="0"/>
              <a:t>recupération de sa jauge de contrainte  (juju)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 dirty="0" smtClean="0"/>
              <a:t>schématisation d’un pont de wheatstone et de l’ampli (didi)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 dirty="0" smtClean="0"/>
              <a:t>amplificateur différentiel INA125 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 dirty="0" smtClean="0"/>
              <a:t>utilisation d’une shield pour construire notre montage(didi)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 dirty="0" smtClean="0"/>
              <a:t>test du montage au multimetre -&gt; modification-&gt; test -&gt; modif -&gt; etc….(didi)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 dirty="0" smtClean="0"/>
              <a:t>abandon pour le module HX711 (juju)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 dirty="0" smtClean="0"/>
              <a:t>module bluetooth HC-06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35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75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16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83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35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61181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7590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98830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39933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763313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63194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3471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4615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3144404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661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3996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26374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7740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07483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7613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4941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4/30/2016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89801"/>
      </p:ext>
    </p:extLst>
  </p:cSld>
  <p:clrMapOvr>
    <a:masterClrMapping/>
  </p:clrMapOvr>
  <p:transition spd="slow">
    <p:push dir="u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ransition spd="slow">
    <p:push dir="u"/>
  </p:transition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850" y="28575"/>
            <a:ext cx="524827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469713" y="125246"/>
            <a:ext cx="2194800" cy="109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SBoCo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545859" y="4316627"/>
            <a:ext cx="1540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Projet EI4 AGI</a:t>
            </a:r>
          </a:p>
          <a:p>
            <a:pPr algn="r"/>
            <a:r>
              <a:rPr lang="fr-FR" dirty="0" smtClean="0"/>
              <a:t>2015/2016</a:t>
            </a:r>
          </a:p>
          <a:p>
            <a:pPr algn="r"/>
            <a:r>
              <a:rPr lang="fr-FR" dirty="0" smtClean="0"/>
              <a:t>ISTIA</a:t>
            </a:r>
            <a:endParaRPr lang="fr-F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21481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chemeClr val="accent1">
                    <a:lumMod val="50000"/>
                  </a:schemeClr>
                </a:solidFill>
              </a:rPr>
              <a:t>Description des pages de l’application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309" y="1017725"/>
            <a:ext cx="2200924" cy="39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5143500" y="1478150"/>
            <a:ext cx="2922900" cy="4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830" y="1017725"/>
            <a:ext cx="2153997" cy="39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872" y="513117"/>
            <a:ext cx="2015206" cy="363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437" y="180975"/>
            <a:ext cx="5286375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15" y="0"/>
            <a:ext cx="28932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9805" y="0"/>
            <a:ext cx="28932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607700" y="1795150"/>
            <a:ext cx="3320400" cy="1958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u="sng"/>
              <a:t>Axes de travail 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Programmation en natif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Création d’une coque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Optimisation des composants électroniques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Calcul du prix de fabrication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Association de l’aspect marketing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5177275" y="1435025"/>
            <a:ext cx="3320400" cy="2864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u="sng"/>
              <a:t>Idées 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Ajout d’une dimension sociale (partage, jeux, commentaires…)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Affichage de l’alcoolémie du verre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Préparation de cocktails avec ingrédients aléatoires en fonction des goûts de l’utilisateur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 Possibilité de création d’un cocktail depuis le sous-bock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/>
              <a:t>Réalisation de 2 applications : pour les professionnels et pour les particuliers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93458" y="730204"/>
            <a:ext cx="7045500" cy="521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u="sng" dirty="0">
              <a:solidFill>
                <a:srgbClr val="0000FF"/>
              </a:solidFill>
            </a:endParaRPr>
          </a:p>
          <a:p>
            <a:pPr lvl="0" indent="457200">
              <a:spcBef>
                <a:spcPts val="0"/>
              </a:spcBef>
              <a:buNone/>
            </a:pPr>
            <a:r>
              <a:rPr lang="fr" dirty="0"/>
              <a:t>⇒	 Statut étudiant-entrepreneur </a:t>
            </a:r>
          </a:p>
        </p:txBody>
      </p:sp>
      <p:sp>
        <p:nvSpPr>
          <p:cNvPr id="5" name="Shape 149"/>
          <p:cNvSpPr txBox="1">
            <a:spLocks noGrp="1"/>
          </p:cNvSpPr>
          <p:nvPr>
            <p:ph type="title"/>
          </p:nvPr>
        </p:nvSpPr>
        <p:spPr>
          <a:xfrm>
            <a:off x="293458" y="26091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>
                <a:solidFill>
                  <a:schemeClr val="accent1">
                    <a:lumMod val="50000"/>
                  </a:schemeClr>
                </a:solidFill>
              </a:rPr>
              <a:t>L’avenir de SBoCo</a:t>
            </a:r>
            <a:endParaRPr lang="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46400" y="1058341"/>
            <a:ext cx="8520600" cy="201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457200">
              <a:spcBef>
                <a:spcPts val="0"/>
              </a:spcBef>
              <a:buNone/>
            </a:pPr>
            <a:r>
              <a:rPr lang="fr" dirty="0"/>
              <a:t>Le sous-bock connecté : qu’est-ce que c’est  ? A quoi ça sert ?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fr" sz="1400" dirty="0"/>
              <a:t>Un dessous de verre connecté à une application mobile permettant la fabrication de cocktails. </a:t>
            </a:r>
          </a:p>
          <a:p>
            <a:pPr marL="1828800" lvl="0" indent="457200">
              <a:spcBef>
                <a:spcPts val="0"/>
              </a:spcBef>
              <a:buNone/>
            </a:pPr>
            <a:r>
              <a:rPr lang="fr" dirty="0"/>
              <a:t>D’où viennent le nom et le logo ?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2199400" y="2340108"/>
            <a:ext cx="4614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>
                <a:solidFill>
                  <a:srgbClr val="FF0000"/>
                </a:solidFill>
              </a:rPr>
              <a:t>S</a:t>
            </a:r>
            <a:r>
              <a:rPr lang="fr" sz="2400"/>
              <a:t>ous-</a:t>
            </a:r>
            <a:r>
              <a:rPr lang="fr" sz="2400">
                <a:solidFill>
                  <a:srgbClr val="FF0000"/>
                </a:solidFill>
              </a:rPr>
              <a:t>Bo</a:t>
            </a:r>
            <a:r>
              <a:rPr lang="fr" sz="2400"/>
              <a:t>ck </a:t>
            </a:r>
            <a:r>
              <a:rPr lang="fr" sz="2400">
                <a:solidFill>
                  <a:srgbClr val="FF0000"/>
                </a:solidFill>
              </a:rPr>
              <a:t>Co</a:t>
            </a:r>
            <a:r>
              <a:rPr lang="fr" sz="2400"/>
              <a:t>nnecté </a:t>
            </a:r>
            <a:r>
              <a:rPr lang="fr" sz="2400">
                <a:solidFill>
                  <a:schemeClr val="dk1"/>
                </a:solidFill>
              </a:rPr>
              <a:t>→ </a:t>
            </a:r>
            <a:r>
              <a:rPr lang="fr" sz="2400">
                <a:solidFill>
                  <a:srgbClr val="FF0000"/>
                </a:solidFill>
              </a:rPr>
              <a:t>SBoCo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80014" y="3250224"/>
            <a:ext cx="7942950" cy="1647616"/>
            <a:chOff x="638825" y="3322175"/>
            <a:chExt cx="7942950" cy="1647616"/>
          </a:xfrm>
        </p:grpSpPr>
        <p:pic>
          <p:nvPicPr>
            <p:cNvPr id="67" name="Shape 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49475" y="3322175"/>
              <a:ext cx="1632300" cy="158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Shape 6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8825" y="3475375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Shape 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27574" y="3541058"/>
              <a:ext cx="1428749" cy="1428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Shape 7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12749" y="3532850"/>
              <a:ext cx="849875" cy="1313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Shape 72"/>
            <p:cNvSpPr/>
            <p:nvPr/>
          </p:nvSpPr>
          <p:spPr>
            <a:xfrm>
              <a:off x="1806400" y="3975475"/>
              <a:ext cx="696300" cy="696300"/>
            </a:xfrm>
            <a:prstGeom prst="mathPlus">
              <a:avLst>
                <a:gd name="adj1" fmla="val 2352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136387" y="3907275"/>
              <a:ext cx="696300" cy="696300"/>
            </a:xfrm>
            <a:prstGeom prst="mathPlus">
              <a:avLst>
                <a:gd name="adj1" fmla="val 2352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043050" y="3975475"/>
              <a:ext cx="696300" cy="696300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Shape 79"/>
          <p:cNvSpPr txBox="1">
            <a:spLocks/>
          </p:cNvSpPr>
          <p:nvPr/>
        </p:nvSpPr>
        <p:spPr>
          <a:xfrm>
            <a:off x="246400" y="311558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defRPr>
                <a:solidFill>
                  <a:schemeClr val="tx2"/>
                </a:solidFill>
              </a:defRPr>
            </a:lvl9pPr>
          </a:lstStyle>
          <a:p>
            <a:r>
              <a:rPr lang="fr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>
                <a:solidFill>
                  <a:schemeClr val="accent1">
                    <a:lumMod val="50000"/>
                  </a:schemeClr>
                </a:solidFill>
              </a:rPr>
              <a:t>Gestion de projet</a:t>
            </a:r>
            <a:endParaRPr lang="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594748" y="1467499"/>
            <a:ext cx="3237600" cy="30646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fr" sz="1400" dirty="0"/>
              <a:t>Conception de l'objet </a:t>
            </a:r>
            <a:r>
              <a:rPr lang="fr" sz="1400" dirty="0" smtClean="0"/>
              <a:t>sous-bock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endParaRPr lang="fr" sz="1400" dirty="0"/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fr" sz="1400" dirty="0"/>
              <a:t>Développement de l'IHM (front-end) sans les algorithmes de </a:t>
            </a:r>
            <a:r>
              <a:rPr lang="fr" sz="1400" dirty="0" smtClean="0"/>
              <a:t>gestions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endParaRPr lang="fr" sz="1400" dirty="0"/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fr" sz="1400" dirty="0"/>
              <a:t>Développement du back-end </a:t>
            </a:r>
            <a:endParaRPr lang="fr" sz="1400" dirty="0" smtClean="0"/>
          </a:p>
          <a:p>
            <a:pPr marL="457200" lvl="0" indent="-317500" rtl="0">
              <a:spcBef>
                <a:spcPts val="0"/>
              </a:spcBef>
              <a:buSzPct val="100000"/>
            </a:pPr>
            <a:endParaRPr lang="fr" sz="1400" dirty="0"/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fr" sz="1400" dirty="0"/>
              <a:t>Développement de la </a:t>
            </a:r>
            <a:r>
              <a:rPr lang="fr" sz="1400" dirty="0" smtClean="0"/>
              <a:t>communication sous-bock/appli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endParaRPr lang="fr" sz="1400" dirty="0"/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fr" sz="1400" dirty="0"/>
              <a:t>Débogage / Puis amélioration de l'UX/UI si possible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705627"/>
            <a:ext cx="5283049" cy="25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>
                <a:solidFill>
                  <a:schemeClr val="accent1">
                    <a:lumMod val="50000"/>
                  </a:schemeClr>
                </a:solidFill>
              </a:rPr>
              <a:t>Outils utilisés</a:t>
            </a:r>
            <a:endParaRPr lang="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75" y="1745692"/>
            <a:ext cx="2875273" cy="8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650" y="1152475"/>
            <a:ext cx="2674775" cy="9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6025" y="2659225"/>
            <a:ext cx="1820300" cy="109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025" y="3013400"/>
            <a:ext cx="2447299" cy="9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4596" y="2659225"/>
            <a:ext cx="1435325" cy="6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41900" y="3983867"/>
            <a:ext cx="1435324" cy="42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82882" y="3259445"/>
            <a:ext cx="1366543" cy="92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290" y="0"/>
            <a:ext cx="2893216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270125" y="506475"/>
            <a:ext cx="4920246" cy="3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7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Premier pas avec le hardware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fr" dirty="0"/>
              <a:t>→ Arduino Mega ADK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fr" dirty="0"/>
              <a:t>→ Balance de poche Velleman - VTBAL22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fr" dirty="0"/>
              <a:t>Idée de base :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 dirty="0"/>
              <a:t>démonter une balance du marché pour analyser son fonctionnement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r" dirty="0"/>
              <a:t>acheter de nouvelles jauges pour construire notre propre balance</a:t>
            </a:r>
          </a:p>
          <a:p>
            <a:pPr lvl="0">
              <a:spcBef>
                <a:spcPts val="0"/>
              </a:spcBef>
              <a:buNone/>
            </a:pPr>
            <a:r>
              <a:rPr lang="fr" dirty="0"/>
              <a:t>Mais ...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675" y="1250400"/>
            <a:ext cx="238125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012" y="2576825"/>
            <a:ext cx="3400425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294635" y="146075"/>
            <a:ext cx="8777002" cy="9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fr" sz="27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Fonctionnement d’une balance : jauges de contr</a:t>
            </a:r>
            <a:r>
              <a:rPr lang="fr" sz="27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ainte</a:t>
            </a:r>
            <a:r>
              <a:rPr lang="fr" sz="27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et pont de Wheatstone 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891550" y="3985800"/>
            <a:ext cx="3151500" cy="46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1200"/>
              <a:t>Jauge de contrainte ⇔ résistance variable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517787" y="1400975"/>
            <a:ext cx="2757600" cy="7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Amplification de l’information : </a:t>
            </a:r>
          </a:p>
          <a:p>
            <a:pPr lvl="0" indent="45720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6187550" y="1834025"/>
            <a:ext cx="1418100" cy="461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V</a:t>
            </a:r>
            <a:r>
              <a:rPr lang="fr" baseline="-25000">
                <a:solidFill>
                  <a:schemeClr val="dk1"/>
                </a:solidFill>
              </a:rPr>
              <a:t>out </a:t>
            </a:r>
            <a:r>
              <a:rPr lang="fr">
                <a:solidFill>
                  <a:schemeClr val="dk1"/>
                </a:solidFill>
              </a:rPr>
              <a:t> = -dR * V</a:t>
            </a:r>
            <a:r>
              <a:rPr lang="fr" baseline="-25000">
                <a:solidFill>
                  <a:schemeClr val="dk1"/>
                </a:solidFill>
              </a:rPr>
              <a:t>in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Shape 122"/>
          <p:cNvGrpSpPr/>
          <p:nvPr/>
        </p:nvGrpSpPr>
        <p:grpSpPr>
          <a:xfrm>
            <a:off x="3448974" y="1283075"/>
            <a:ext cx="5782375" cy="3306318"/>
            <a:chOff x="258874" y="438983"/>
            <a:chExt cx="6359150" cy="3646540"/>
          </a:xfrm>
        </p:grpSpPr>
        <p:pic>
          <p:nvPicPr>
            <p:cNvPr id="123" name="Shape 1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4999" y="1247550"/>
              <a:ext cx="5045299" cy="2837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Shape 124"/>
            <p:cNvSpPr txBox="1"/>
            <p:nvPr/>
          </p:nvSpPr>
          <p:spPr>
            <a:xfrm>
              <a:off x="258874" y="438983"/>
              <a:ext cx="2655600" cy="562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fr"/>
                <a:t>Amplificateur différentiel</a:t>
              </a:r>
            </a:p>
            <a:p>
              <a:pPr lvl="0" indent="457200">
                <a:spcBef>
                  <a:spcPts val="0"/>
                </a:spcBef>
                <a:buNone/>
              </a:pPr>
              <a:r>
                <a:rPr lang="fr"/>
                <a:t>     INA125</a:t>
              </a: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4535725" y="484100"/>
              <a:ext cx="2082300" cy="562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fr"/>
                <a:t>Résistance R</a:t>
              </a:r>
              <a:r>
                <a:rPr lang="fr" baseline="-25000"/>
                <a:t>G</a:t>
              </a:r>
              <a:r>
                <a:rPr lang="fr"/>
                <a:t> (gain)</a:t>
              </a:r>
            </a:p>
          </p:txBody>
        </p:sp>
        <p:cxnSp>
          <p:nvCxnSpPr>
            <p:cNvPr id="126" name="Shape 126"/>
            <p:cNvCxnSpPr/>
            <p:nvPr/>
          </p:nvCxnSpPr>
          <p:spPr>
            <a:xfrm flipH="1">
              <a:off x="4074375" y="900400"/>
              <a:ext cx="877800" cy="8103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27" name="Shape 127"/>
            <p:cNvCxnSpPr/>
            <p:nvPr/>
          </p:nvCxnSpPr>
          <p:spPr>
            <a:xfrm>
              <a:off x="1868325" y="889150"/>
              <a:ext cx="1879500" cy="15870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r="-3702"/>
          <a:stretch/>
        </p:blipFill>
        <p:spPr>
          <a:xfrm>
            <a:off x="367735" y="1013076"/>
            <a:ext cx="2790996" cy="3902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367735" y="15203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>
                <a:solidFill>
                  <a:schemeClr val="accent1">
                    <a:lumMod val="50000"/>
                  </a:schemeClr>
                </a:solidFill>
              </a:rPr>
              <a:t>Montage de l’amplificateur dans notre système</a:t>
            </a:r>
            <a:endParaRPr lang="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chemeClr val="accent1">
                    <a:lumMod val="50000"/>
                  </a:schemeClr>
                </a:solidFill>
              </a:rPr>
              <a:t>Module HX-711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37656" y="1264308"/>
            <a:ext cx="5473118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u="sng" dirty="0">
                <a:solidFill>
                  <a:srgbClr val="000000"/>
                </a:solidFill>
                <a:highlight>
                  <a:srgbClr val="FFFFFF"/>
                </a:highlight>
              </a:rPr>
              <a:t>Introduire le module dans notre code arduino :</a:t>
            </a:r>
          </a:p>
          <a:p>
            <a:pPr lvl="0" rt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accent6"/>
                </a:solidFill>
                <a:highlight>
                  <a:srgbClr val="1C1C1C"/>
                </a:highlight>
              </a:rPr>
              <a:t>#include &lt;Hx711.h&gt; </a:t>
            </a:r>
            <a:r>
              <a:rPr lang="fr" sz="1100" dirty="0">
                <a:solidFill>
                  <a:schemeClr val="tx1"/>
                </a:solidFill>
              </a:rPr>
              <a:t>-&gt;Ajout de la librairie associée</a:t>
            </a:r>
          </a:p>
          <a:p>
            <a:pPr lvl="0" rt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accent6"/>
                </a:solidFill>
                <a:highlight>
                  <a:srgbClr val="1C1C1C"/>
                </a:highlight>
              </a:rPr>
              <a:t>// Hx711.DOUT - pin #A2</a:t>
            </a:r>
          </a:p>
          <a:p>
            <a:pPr lvl="0" rt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accent6"/>
                </a:solidFill>
                <a:highlight>
                  <a:srgbClr val="1C1C1C"/>
                </a:highlight>
              </a:rPr>
              <a:t>// Hx711.SCK - pin #A3</a:t>
            </a:r>
          </a:p>
          <a:p>
            <a:pPr lvl="0" rt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accent6"/>
                </a:solidFill>
                <a:highlight>
                  <a:srgbClr val="1C1C1C"/>
                </a:highlight>
              </a:rPr>
              <a:t>Hx711 scale(A2, A3</a:t>
            </a:r>
            <a:r>
              <a:rPr lang="fr" sz="1100" dirty="0" smtClean="0">
                <a:solidFill>
                  <a:schemeClr val="accent6"/>
                </a:solidFill>
                <a:highlight>
                  <a:srgbClr val="1C1C1C"/>
                </a:highlight>
              </a:rPr>
              <a:t>); </a:t>
            </a:r>
            <a:r>
              <a:rPr lang="fr" sz="1100" dirty="0" smtClean="0">
                <a:solidFill>
                  <a:schemeClr val="tx1"/>
                </a:solidFill>
              </a:rPr>
              <a:t>-&gt;</a:t>
            </a:r>
            <a:r>
              <a:rPr lang="fr" sz="1100" dirty="0">
                <a:solidFill>
                  <a:schemeClr val="tx1"/>
                </a:solidFill>
              </a:rPr>
              <a:t>Sorties de communication entre module et carte arduino</a:t>
            </a:r>
          </a:p>
          <a:p>
            <a:pPr lvl="0" rt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FF00"/>
              </a:solidFill>
              <a:highlight>
                <a:srgbClr val="1C1C1C"/>
              </a:highlight>
            </a:endParaRPr>
          </a:p>
          <a:p>
            <a:pPr lvl="0" rt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FF00"/>
              </a:solidFill>
              <a:highlight>
                <a:srgbClr val="1C1C1C"/>
              </a:highlight>
            </a:endParaRPr>
          </a:p>
          <a:p>
            <a:pPr lvl="0" rt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u="sng" dirty="0">
                <a:solidFill>
                  <a:srgbClr val="000000"/>
                </a:solidFill>
                <a:highlight>
                  <a:srgbClr val="FFFFFF"/>
                </a:highlight>
              </a:rPr>
              <a:t>Exemples de fonctions propres au module :</a:t>
            </a:r>
          </a:p>
          <a:p>
            <a:pPr lvl="0" rt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accent6"/>
                </a:solidFill>
                <a:highlight>
                  <a:srgbClr val="1C1C1C"/>
                </a:highlight>
              </a:rPr>
              <a:t>scale.set_scale(2000); </a:t>
            </a:r>
            <a:r>
              <a:rPr lang="fr" sz="1100" dirty="0">
                <a:solidFill>
                  <a:schemeClr val="tx1"/>
                </a:solidFill>
                <a:highlight>
                  <a:srgbClr val="FFFFFF"/>
                </a:highlight>
              </a:rPr>
              <a:t>-&gt;Modification du gain</a:t>
            </a:r>
          </a:p>
          <a:p>
            <a:pPr lvl="0" rt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accent6"/>
                </a:solidFill>
                <a:highlight>
                  <a:srgbClr val="1C1C1C"/>
                </a:highlight>
              </a:rPr>
              <a:t>scale.tare(); </a:t>
            </a:r>
            <a:r>
              <a:rPr lang="fr" sz="1100" dirty="0">
                <a:solidFill>
                  <a:schemeClr val="tx1"/>
                </a:solidFill>
                <a:highlight>
                  <a:srgbClr val="FFFFFF"/>
                </a:highlight>
              </a:rPr>
              <a:t>-&gt;effectue un tare </a:t>
            </a:r>
          </a:p>
          <a:p>
            <a:pPr lvl="0" rt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accent6"/>
                </a:solidFill>
                <a:highlight>
                  <a:srgbClr val="1C1C1C"/>
                </a:highlight>
              </a:rPr>
              <a:t>scale.get_units(5) </a:t>
            </a:r>
            <a:r>
              <a:rPr lang="fr" sz="1100" dirty="0">
                <a:solidFill>
                  <a:schemeClr val="tx1"/>
                </a:solidFill>
                <a:highlight>
                  <a:srgbClr val="FFFFFF"/>
                </a:highlight>
              </a:rPr>
              <a:t>-&gt; fait la moyenne des 5 dernières valeurs lues</a:t>
            </a:r>
          </a:p>
          <a:p>
            <a:pPr lvl="0">
              <a:lnSpc>
                <a:spcPct val="141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00FF00"/>
              </a:solidFill>
              <a:highlight>
                <a:srgbClr val="1C1C1C"/>
              </a:highlight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198" y="134455"/>
            <a:ext cx="2598149" cy="25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704" y="2732605"/>
            <a:ext cx="2629075" cy="23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920" y="-77118"/>
            <a:ext cx="5277080" cy="522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495225" y="1249300"/>
            <a:ext cx="2791200" cy="26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u="sng" dirty="0"/>
              <a:t>Côté Sous-bock :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fr" dirty="0" smtClean="0"/>
              <a:t>Programmation Arduino</a:t>
            </a:r>
          </a:p>
          <a:p>
            <a:pPr lvl="0">
              <a:spcBef>
                <a:spcPts val="0"/>
              </a:spcBef>
              <a:buNone/>
            </a:pPr>
            <a:r>
              <a:rPr lang="fr" dirty="0" smtClean="0"/>
              <a:t> </a:t>
            </a:r>
            <a:endParaRPr lang="fr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fr" u="sng" dirty="0"/>
              <a:t>Côté Application :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fr" dirty="0" smtClean="0"/>
              <a:t>Programmation </a:t>
            </a:r>
            <a:r>
              <a:rPr lang="fr" dirty="0"/>
              <a:t>JavaScript </a:t>
            </a:r>
          </a:p>
        </p:txBody>
      </p:sp>
      <p:sp>
        <p:nvSpPr>
          <p:cNvPr id="5" name="Shape 149"/>
          <p:cNvSpPr txBox="1">
            <a:spLocks noGrp="1"/>
          </p:cNvSpPr>
          <p:nvPr>
            <p:ph type="title"/>
          </p:nvPr>
        </p:nvSpPr>
        <p:spPr>
          <a:xfrm>
            <a:off x="253388" y="26709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>
                <a:solidFill>
                  <a:schemeClr val="accent1">
                    <a:lumMod val="50000"/>
                  </a:schemeClr>
                </a:solidFill>
              </a:rPr>
              <a:t>Algorithme de communication</a:t>
            </a:r>
            <a:endParaRPr lang="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489</Words>
  <Application>Microsoft Office PowerPoint</Application>
  <PresentationFormat>Affichage à l'écran (16:9)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Facette</vt:lpstr>
      <vt:lpstr>Présentation PowerPoint</vt:lpstr>
      <vt:lpstr>Présentation PowerPoint</vt:lpstr>
      <vt:lpstr>Gestion de projet</vt:lpstr>
      <vt:lpstr>Outils utilisés</vt:lpstr>
      <vt:lpstr>Présentation PowerPoint</vt:lpstr>
      <vt:lpstr>Présentation PowerPoint</vt:lpstr>
      <vt:lpstr>Montage de l’amplificateur dans notre système</vt:lpstr>
      <vt:lpstr>Module HX-711</vt:lpstr>
      <vt:lpstr>Algorithme de communication</vt:lpstr>
      <vt:lpstr>Description des pages de l’application</vt:lpstr>
      <vt:lpstr>Présentation PowerPoint</vt:lpstr>
      <vt:lpstr>Présentation PowerPoint</vt:lpstr>
      <vt:lpstr>L’avenir de SBoCo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Scot SCRIVEN</cp:lastModifiedBy>
  <cp:revision>15</cp:revision>
  <dcterms:modified xsi:type="dcterms:W3CDTF">2016-04-30T08:55:20Z</dcterms:modified>
</cp:coreProperties>
</file>